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D37F000-C850-0265-93B8-4F35959C4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716" y="0"/>
            <a:ext cx="12186568" cy="6858000"/>
          </a:xfrm>
          <a:prstGeom prst="rect">
            <a:avLst/>
          </a:prstGeom>
        </p:spPr>
      </p:pic>
      <p:sp>
        <p:nvSpPr>
          <p:cNvPr id="3" name="标题 1">
            <a:extLst>
              <a:ext uri="{FF2B5EF4-FFF2-40B4-BE49-F238E27FC236}">
                <a16:creationId xmlns:a16="http://schemas.microsoft.com/office/drawing/2014/main" id="{86C28EEB-A1BE-4FD8-BD51-535ACD6D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85819"/>
            <a:ext cx="10515600" cy="960293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07914BC5-CFAC-46E7-9775-1AC3C3033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68663"/>
            <a:ext cx="10515600" cy="9602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160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F35B63-D482-4443-81FE-5E8A17AE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EB628AC-7B3C-5E45-B277-B330792AC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33AB53-F055-B448-A27A-8496F2DA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9656D5-E423-4C49-8A23-3E0AD4DE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F5DC99-8DCA-3F40-A80C-53360D27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870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3AE7A6B-CADB-404D-9907-807E5FD4E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78DD2B-4F4E-0F4F-970C-B4032ACF1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C2534E-E938-5249-8D68-FF035B37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389E5C-F4A0-3740-8B82-3DFCBF2C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62EA10-216D-D940-94C5-9BE79ABE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035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F2B889-9E60-924F-88B2-D0912A441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418"/>
            <a:ext cx="10515600" cy="812800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6BF5BE-0C99-8142-AF65-6AC5E8C2E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236"/>
            <a:ext cx="10515600" cy="4643727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FEFD5-4B63-C04C-89AF-67534925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AB7E2F-428D-D240-8070-7D67947F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151DE9-2EBB-614D-9D69-76D01566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421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676B32-15D4-5445-A899-6AA7600A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69CC10-158A-004B-A8F4-46C9A2C7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2D9C15-48BD-744C-9561-9303B962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2DBB38-A21D-1942-83AB-6D61B291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87E30-2C61-2D4F-9AF8-781BBF0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644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66EB7C-AD84-384C-9C41-1741A5C1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FA510E-8EFD-5242-AB81-27CCD032C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B099688-5901-DE43-A019-31C4996F3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E1B1F9-B847-FF40-B691-3DEA160C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B38926-D4C9-7541-B19D-2057D5BA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A01F29-44E7-C641-AB5E-1A3BF3EE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31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4855B-C65B-3545-A1E9-9E8DFED5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6D223F-8DFE-4B44-9B3A-CE986FD8E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A0C5C2-1D97-734F-A0FF-141075764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1586DDE-CA24-4B42-B1C0-97A4BA90F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C4E5B57-8F35-4B45-A4AD-1E625A6E2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E99F47-C296-F142-A255-E04B9450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0AF285B-7D53-984F-AD01-C1613E98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3B442A1-F0C1-8A4F-B8EF-EBE19538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700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AAC31-4D13-2D43-B48F-DE9CB722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E46AF09-9034-FE4F-AE9E-A1A18706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234DB8-5303-F546-9592-7FA2C566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4EEA9AC-BAD8-104C-B462-1C4A4352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0882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B9B5E1-4D9F-4547-9A2A-5601E56E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412027F-3DEE-D248-9DB5-562D70E4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7A14CA-9EBF-2E43-877F-B1BDE095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643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1D8BA4-C36C-594B-891D-B91B262D6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DD90C9-A7AE-E743-B5BF-11E8E1436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C28365-9CA5-B44F-8E12-78297C627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73299E-7F75-1642-91FD-02DB39AC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ED58CC-5AD5-2547-B809-C6658422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B4F095-F522-924A-BADE-1296C54B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193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4D3FCD-B36B-DC48-817D-8AF70599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D70201B-26D6-C54A-9736-6E678A288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CF68C5-A4C0-7D4E-8DBB-460C8D5D4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BDE064-2F09-0446-8B9E-B64EF4D6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38C9CB-9E90-7940-AF1D-2A63336A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060D24-D43F-0241-B211-2DF6A963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934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9488DA1-F86A-BE4F-B5F6-17FB284EAF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52A5DFB-6260-4E5F-9D55-6CCAF9E61D0C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68FC664-D3D6-487C-A27A-C0FE3C51C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38103"/>
            <a:ext cx="10515600" cy="960293"/>
          </a:xfrm>
        </p:spPr>
        <p:txBody>
          <a:bodyPr/>
          <a:lstStyle/>
          <a:p>
            <a:endParaRPr lang="zh-CN" altLang="en-US" sz="6600" b="1" dirty="0">
              <a:solidFill>
                <a:srgbClr val="306D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A5DCC83-1B85-4D03-8812-35104261B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20947"/>
            <a:ext cx="10515600" cy="960293"/>
          </a:xfrm>
        </p:spPr>
        <p:txBody>
          <a:bodyPr/>
          <a:lstStyle/>
          <a:p>
            <a:endParaRPr lang="zh-CN" altLang="en-US" dirty="0">
              <a:solidFill>
                <a:srgbClr val="306D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06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CCE16-F7AF-46A3-BA39-E59E7773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89F024-A9CF-444A-86DC-92437CD33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51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52E52F-BF0D-A7EF-004D-239CF372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27BEF2-0AB8-9FFF-5190-49102FC6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69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于 泽杰</cp:lastModifiedBy>
  <cp:revision>6</cp:revision>
  <dcterms:created xsi:type="dcterms:W3CDTF">2021-09-03T07:35:08Z</dcterms:created>
  <dcterms:modified xsi:type="dcterms:W3CDTF">2023-01-30T12:46:49Z</dcterms:modified>
</cp:coreProperties>
</file>